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44" y="-9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3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7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8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7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2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9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45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6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6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DD46-CCE8-4DCB-A9BE-5A88964F236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18FD-0805-4BC1-B723-59920353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0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3425" y="2556546"/>
            <a:ext cx="452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Инфраструктурный паспорт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994" y="3330429"/>
            <a:ext cx="10381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«Средняя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№ 2 г. Суворова имени Героя Российской Федерации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А.П.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Ефанова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19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1362" y="295422"/>
            <a:ext cx="3213463" cy="30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Актовый </a:t>
            </a:r>
            <a:r>
              <a:rPr lang="ru-RU" dirty="0"/>
              <a:t>зал</a:t>
            </a:r>
          </a:p>
        </p:txBody>
      </p:sp>
      <p:pic>
        <p:nvPicPr>
          <p:cNvPr id="3" name="Рисунок 2" descr="IMG_20211109_152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9419" y="759657"/>
            <a:ext cx="4093664" cy="28135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76277" y="3671666"/>
            <a:ext cx="3213463" cy="351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Спортивный </a:t>
            </a:r>
            <a:r>
              <a:rPr lang="ru-RU" dirty="0"/>
              <a:t>зал</a:t>
            </a:r>
          </a:p>
        </p:txBody>
      </p:sp>
      <p:pic>
        <p:nvPicPr>
          <p:cNvPr id="5" name="Рисунок 4" descr="IMG_20211108_154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8764" y="4065563"/>
            <a:ext cx="4037428" cy="2792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727" y="1192435"/>
            <a:ext cx="3738979" cy="73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Учебное помещение или иное помещение где оказывается услуга инвалиду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8826" y="261983"/>
            <a:ext cx="206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«Доступная среда»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2403" y="669947"/>
            <a:ext cx="506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pic>
        <p:nvPicPr>
          <p:cNvPr id="13" name="Рисунок 12" descr="IMG_20211108_151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1" y="2307102"/>
            <a:ext cx="4154659" cy="3115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218114"/>
            <a:ext cx="188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сведения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688902"/>
              </p:ext>
            </p:extLst>
          </p:nvPr>
        </p:nvGraphicFramePr>
        <p:xfrm>
          <a:off x="318782" y="1291906"/>
          <a:ext cx="11096773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52">
                  <a:extLst>
                    <a:ext uri="{9D8B030D-6E8A-4147-A177-3AD203B41FA5}">
                      <a16:colId xmlns:a16="http://schemas.microsoft.com/office/drawing/2014/main" xmlns="" val="1655363357"/>
                    </a:ext>
                  </a:extLst>
                </a:gridCol>
                <a:gridCol w="2228854">
                  <a:extLst>
                    <a:ext uri="{9D8B030D-6E8A-4147-A177-3AD203B41FA5}">
                      <a16:colId xmlns:a16="http://schemas.microsoft.com/office/drawing/2014/main" xmlns="" val="567647905"/>
                    </a:ext>
                  </a:extLst>
                </a:gridCol>
                <a:gridCol w="2518855">
                  <a:extLst>
                    <a:ext uri="{9D8B030D-6E8A-4147-A177-3AD203B41FA5}">
                      <a16:colId xmlns:a16="http://schemas.microsoft.com/office/drawing/2014/main" xmlns="" val="2078329378"/>
                    </a:ext>
                  </a:extLst>
                </a:gridCol>
                <a:gridCol w="1429653">
                  <a:extLst>
                    <a:ext uri="{9D8B030D-6E8A-4147-A177-3AD203B41FA5}">
                      <a16:colId xmlns:a16="http://schemas.microsoft.com/office/drawing/2014/main" xmlns="" val="3330438847"/>
                    </a:ext>
                  </a:extLst>
                </a:gridCol>
                <a:gridCol w="1429653">
                  <a:extLst>
                    <a:ext uri="{9D8B030D-6E8A-4147-A177-3AD203B41FA5}">
                      <a16:colId xmlns:a16="http://schemas.microsoft.com/office/drawing/2014/main" xmlns="" val="895775741"/>
                    </a:ext>
                  </a:extLst>
                </a:gridCol>
                <a:gridCol w="1429653">
                  <a:extLst>
                    <a:ext uri="{9D8B030D-6E8A-4147-A177-3AD203B41FA5}">
                      <a16:colId xmlns:a16="http://schemas.microsoft.com/office/drawing/2014/main" xmlns="" val="104559190"/>
                    </a:ext>
                  </a:extLst>
                </a:gridCol>
                <a:gridCol w="1429653">
                  <a:extLst>
                    <a:ext uri="{9D8B030D-6E8A-4147-A177-3AD203B41FA5}">
                      <a16:colId xmlns:a16="http://schemas.microsoft.com/office/drawing/2014/main" xmlns="" val="1577649931"/>
                    </a:ext>
                  </a:extLst>
                </a:gridCol>
              </a:tblGrid>
              <a:tr h="419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Фактические</a:t>
                      </a:r>
                      <a:r>
                        <a:rPr lang="ru-RU" baseline="0" dirty="0" smtClean="0"/>
                        <a:t> адреса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Городская местность / сельская местность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Мощность</a:t>
                      </a:r>
                      <a:r>
                        <a:rPr lang="ru-RU" baseline="0" dirty="0" smtClean="0"/>
                        <a:t> здания (количество мест), в </a:t>
                      </a:r>
                      <a:r>
                        <a:rPr lang="ru-RU" baseline="0" dirty="0" err="1" smtClean="0"/>
                        <a:t>т.ч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мест для дошкольников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мест для 1-4 классов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мест для 5-11 классов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438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301430 Тульская область, г. Суворов, ул. Пионерская, д.4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Городская местность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610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93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01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01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81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10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1800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782" y="707868"/>
            <a:ext cx="1107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Юридический адрес образовательной организации: </a:t>
            </a:r>
            <a:r>
              <a:rPr lang="ru-RU" i="1" u="sng" dirty="0" smtClean="0"/>
              <a:t>301430 Тульская область, г. Суворов, ул. Пионерская, д.4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017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280029"/>
            <a:ext cx="4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838" y="1237957"/>
            <a:ext cx="8083115" cy="5171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План земельного участка с указанием построек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1304" y="864066"/>
            <a:ext cx="3236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Перечень объектов на участке:</a:t>
            </a:r>
          </a:p>
          <a:p>
            <a:r>
              <a:rPr lang="ru-RU" dirty="0" smtClean="0"/>
              <a:t>1 – здание школы</a:t>
            </a:r>
          </a:p>
          <a:p>
            <a:r>
              <a:rPr lang="ru-RU" dirty="0" smtClean="0"/>
              <a:t>2 – спортивная площадка</a:t>
            </a:r>
          </a:p>
          <a:p>
            <a:r>
              <a:rPr lang="ru-RU" dirty="0" smtClean="0"/>
              <a:t>3 – сарай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21169" y="4234377"/>
            <a:ext cx="3742005" cy="1842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09952" y="1439315"/>
            <a:ext cx="1300294" cy="67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967089" y="1597269"/>
            <a:ext cx="3636694" cy="16101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5235" y="269931"/>
            <a:ext cx="714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Заполняется по каждому фактическому адресу, указному на слайде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Интернет\image-08-11-21-04-31-4.he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262424" y="2640036"/>
            <a:ext cx="2546254" cy="424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63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59" y="108550"/>
            <a:ext cx="506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84768" y="115682"/>
            <a:ext cx="722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Количество фото должно соответствовать перечню объектов на сайде 3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223" y="984738"/>
            <a:ext cx="50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– учебный корпус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102991" y="1111348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Спортивная площадка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764171" y="4417254"/>
            <a:ext cx="270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Сарай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02060" y="485014"/>
            <a:ext cx="48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Размер и расположение фото можно изменять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G_20211108_15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97" y="1420836"/>
            <a:ext cx="6260125" cy="4431324"/>
          </a:xfrm>
          <a:prstGeom prst="rect">
            <a:avLst/>
          </a:prstGeom>
        </p:spPr>
      </p:pic>
      <p:pic>
        <p:nvPicPr>
          <p:cNvPr id="16" name="Рисунок 15" descr="IMG_20211109_144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447" y="1579097"/>
            <a:ext cx="3877996" cy="2613075"/>
          </a:xfrm>
          <a:prstGeom prst="rect">
            <a:avLst/>
          </a:prstGeom>
        </p:spPr>
      </p:pic>
      <p:pic>
        <p:nvPicPr>
          <p:cNvPr id="1026" name="Picture 2" descr="C:\Users\User\Desktop\Интернет\IMG_20211111_08474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934" y="4909626"/>
            <a:ext cx="3145697" cy="168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648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649144"/>
            <a:ext cx="523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д.ю4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8782" y="1018476"/>
            <a:ext cx="161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329" y="1562184"/>
            <a:ext cx="3518263" cy="478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Поэтажный план объекта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3028" y="1576249"/>
            <a:ext cx="3518263" cy="478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Поэтажный план объекта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5131" y="1576249"/>
            <a:ext cx="3518263" cy="478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Поэтажный план объекта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28014" y="235842"/>
            <a:ext cx="722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Заполняется по каждому объекту, где ведется образовательный процесс или проживают дети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5427" y="833810"/>
            <a:ext cx="48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Размер и расположение фото можно изменять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Интернет\image-01-02-21-01-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4726854" y="963523"/>
            <a:ext cx="2250611" cy="3516924"/>
          </a:xfrm>
          <a:prstGeom prst="rect">
            <a:avLst/>
          </a:prstGeom>
          <a:noFill/>
        </p:spPr>
      </p:pic>
      <p:pic>
        <p:nvPicPr>
          <p:cNvPr id="1027" name="Picture 3" descr="C:\Users\User\Desktop\Интернет\image-01-02-21-01-51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763861" y="3413359"/>
            <a:ext cx="2261005" cy="3657601"/>
          </a:xfrm>
          <a:prstGeom prst="rect">
            <a:avLst/>
          </a:prstGeom>
          <a:noFill/>
        </p:spPr>
      </p:pic>
      <p:pic>
        <p:nvPicPr>
          <p:cNvPr id="1028" name="Picture 4" descr="C:\Users\User\Desktop\Интернет\image-01-02-21-01-51-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533192" y="922569"/>
            <a:ext cx="2194560" cy="3556852"/>
          </a:xfrm>
          <a:prstGeom prst="rect">
            <a:avLst/>
          </a:prstGeom>
          <a:noFill/>
        </p:spPr>
      </p:pic>
      <p:pic>
        <p:nvPicPr>
          <p:cNvPr id="1029" name="Picture 5" descr="C:\Users\User\Desktop\Интернет\image-01-02-21-01-51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459189" y="3470213"/>
            <a:ext cx="2284022" cy="3587262"/>
          </a:xfrm>
          <a:prstGeom prst="rect">
            <a:avLst/>
          </a:prstGeom>
          <a:noFill/>
        </p:spPr>
      </p:pic>
      <p:pic>
        <p:nvPicPr>
          <p:cNvPr id="9" name="Picture 2" descr="C:\Users\User\Desktop\Интернет\image-08-11-21-04-31.he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08" y="4164035"/>
            <a:ext cx="3460651" cy="2145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319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699370"/>
            <a:ext cx="506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8782" y="330038"/>
            <a:ext cx="408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Состояние спортивной инфраструктуры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3211" y="1153552"/>
            <a:ext cx="3910820" cy="78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Спортивный зал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700296"/>
              </p:ext>
            </p:extLst>
          </p:nvPr>
        </p:nvGraphicFramePr>
        <p:xfrm>
          <a:off x="6195784" y="3760992"/>
          <a:ext cx="5596500" cy="2682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999">
                  <a:extLst>
                    <a:ext uri="{9D8B030D-6E8A-4147-A177-3AD203B41FA5}">
                      <a16:colId xmlns:a16="http://schemas.microsoft.com/office/drawing/2014/main" xmlns="" val="2418255931"/>
                    </a:ext>
                  </a:extLst>
                </a:gridCol>
                <a:gridCol w="2970501">
                  <a:extLst>
                    <a:ext uri="{9D8B030D-6E8A-4147-A177-3AD203B41FA5}">
                      <a16:colId xmlns:a16="http://schemas.microsoft.com/office/drawing/2014/main" xmlns="" val="227720147"/>
                    </a:ext>
                  </a:extLst>
                </a:gridCol>
              </a:tblGrid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Тип плоскостного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 сооружения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Отметка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 о наличии (да/нет)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5427758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Футбольное </a:t>
                      </a:r>
                      <a:r>
                        <a:rPr lang="ru-RU" sz="1100" u="none" strike="noStrike" dirty="0">
                          <a:effectLst/>
                        </a:rPr>
                        <a:t>поле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30491240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Баскетбольная </a:t>
                      </a:r>
                      <a:r>
                        <a:rPr lang="ru-RU" sz="1100" u="none" strike="noStrike" dirty="0">
                          <a:effectLst/>
                        </a:rPr>
                        <a:t>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11040796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Волейбольная </a:t>
                      </a:r>
                      <a:r>
                        <a:rPr lang="ru-RU" sz="1100" u="none" strike="noStrike" dirty="0">
                          <a:effectLst/>
                        </a:rPr>
                        <a:t>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64024967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Площадка </a:t>
                      </a:r>
                      <a:r>
                        <a:rPr lang="ru-RU" sz="1100" u="none" strike="noStrike" dirty="0">
                          <a:effectLst/>
                        </a:rPr>
                        <a:t>для подвижных игр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79782959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Хоккейная </a:t>
                      </a:r>
                      <a:r>
                        <a:rPr lang="ru-RU" sz="1100" u="none" strike="noStrike" dirty="0">
                          <a:effectLst/>
                        </a:rPr>
                        <a:t>или ледовая 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66925620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Тренажерная </a:t>
                      </a:r>
                      <a:r>
                        <a:rPr lang="ru-RU" sz="1100" u="none" strike="noStrike" dirty="0">
                          <a:effectLst/>
                        </a:rPr>
                        <a:t>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5977748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Спортивно-развивающая </a:t>
                      </a:r>
                      <a:r>
                        <a:rPr lang="ru-RU" sz="1100" u="none" strike="noStrike" dirty="0">
                          <a:effectLst/>
                        </a:rPr>
                        <a:t>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6357509"/>
                  </a:ext>
                </a:extLst>
              </a:tr>
              <a:tr h="351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Иные </a:t>
                      </a:r>
                      <a:r>
                        <a:rPr lang="ru-RU" sz="1100" u="none" strike="noStrike" dirty="0">
                          <a:effectLst/>
                        </a:rPr>
                        <a:t>спортивные площадки (для лапты, регби, городков и т.п.)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7591321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Гимнастический </a:t>
                      </a:r>
                      <a:r>
                        <a:rPr lang="ru-RU" sz="1100" u="none" strike="noStrike" dirty="0">
                          <a:effectLst/>
                        </a:rPr>
                        <a:t>городок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06487431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Полоса </a:t>
                      </a:r>
                      <a:r>
                        <a:rPr lang="ru-RU" sz="1100" u="none" strike="noStrike" dirty="0">
                          <a:effectLst/>
                        </a:rPr>
                        <a:t>препятствий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6828535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Универсальная </a:t>
                      </a:r>
                      <a:r>
                        <a:rPr lang="ru-RU" sz="1100" u="none" strike="noStrike" dirty="0">
                          <a:effectLst/>
                        </a:rPr>
                        <a:t>спортивная площадка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99894259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Беговая дорожка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Serif" panose="020A0603040505020204" pitchFamily="18" charset="-52"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8363618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5235" y="269931"/>
            <a:ext cx="714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Заполняется по каждому фактическому адресу, указному на слайде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6129" y="0"/>
            <a:ext cx="48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Размер и расположение фото можно изменять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IMG_20211109_144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469" y="763171"/>
            <a:ext cx="4086771" cy="2753752"/>
          </a:xfrm>
          <a:prstGeom prst="rect">
            <a:avLst/>
          </a:prstGeom>
        </p:spPr>
      </p:pic>
      <p:pic>
        <p:nvPicPr>
          <p:cNvPr id="19" name="Рисунок 18" descr="IMG_20211108_154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44" y="2215662"/>
            <a:ext cx="5833403" cy="4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24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699370"/>
            <a:ext cx="506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8782" y="330038"/>
            <a:ext cx="21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Учебные аудитории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82" y="1286330"/>
            <a:ext cx="2717074" cy="303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Актовый зал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782" y="3798277"/>
            <a:ext cx="2717074" cy="3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47051" y="1278632"/>
            <a:ext cx="2712299" cy="49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химии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17391" y="3953022"/>
            <a:ext cx="2827520" cy="45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биологии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9068" y="3995225"/>
            <a:ext cx="2717074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географии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9068" y="1286328"/>
            <a:ext cx="2717074" cy="54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Кабинета иностранного языка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79354" y="1286327"/>
            <a:ext cx="2717074" cy="54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технологии для мальчиков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9354" y="3896750"/>
            <a:ext cx="2717074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домоводства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5235" y="269931"/>
            <a:ext cx="714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Заполняется по каждому фактическому адресу, указному на слайде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8220" y="537265"/>
            <a:ext cx="48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Размер и расположение фото можно изменять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G_20211109_152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1645921"/>
            <a:ext cx="2804160" cy="2103120"/>
          </a:xfrm>
          <a:prstGeom prst="rect">
            <a:avLst/>
          </a:prstGeom>
        </p:spPr>
      </p:pic>
      <p:pic>
        <p:nvPicPr>
          <p:cNvPr id="17" name="Рисунок 16" descr="IMG_20211108_14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149" y="4297678"/>
            <a:ext cx="2776025" cy="2082019"/>
          </a:xfrm>
          <a:prstGeom prst="rect">
            <a:avLst/>
          </a:prstGeom>
        </p:spPr>
      </p:pic>
      <p:pic>
        <p:nvPicPr>
          <p:cNvPr id="19" name="Рисунок 18" descr="IMG_20211108_155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224" y="4488735"/>
            <a:ext cx="3202517" cy="2130115"/>
          </a:xfrm>
          <a:prstGeom prst="rect">
            <a:avLst/>
          </a:prstGeom>
        </p:spPr>
      </p:pic>
      <p:pic>
        <p:nvPicPr>
          <p:cNvPr id="20" name="Рисунок 19" descr="IMG_20211109_164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3367" y="1899137"/>
            <a:ext cx="2607212" cy="1955409"/>
          </a:xfrm>
          <a:prstGeom prst="rect">
            <a:avLst/>
          </a:prstGeom>
        </p:spPr>
      </p:pic>
      <p:pic>
        <p:nvPicPr>
          <p:cNvPr id="21" name="Рисунок 20" descr="IMG_20211109_164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6473" y="4487593"/>
            <a:ext cx="2761957" cy="2071468"/>
          </a:xfrm>
          <a:prstGeom prst="rect">
            <a:avLst/>
          </a:prstGeom>
        </p:spPr>
      </p:pic>
      <p:pic>
        <p:nvPicPr>
          <p:cNvPr id="22" name="Рисунок 21" descr="IMG_20211109_1417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36148" y="1885071"/>
            <a:ext cx="2729131" cy="2046848"/>
          </a:xfrm>
          <a:prstGeom prst="rect">
            <a:avLst/>
          </a:prstGeom>
        </p:spPr>
      </p:pic>
      <p:pic>
        <p:nvPicPr>
          <p:cNvPr id="24" name="Рисунок 23" descr="IMG_20211109_1504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1932" y="1871002"/>
            <a:ext cx="2611901" cy="1958926"/>
          </a:xfrm>
          <a:prstGeom prst="rect">
            <a:avLst/>
          </a:prstGeom>
        </p:spPr>
      </p:pic>
      <p:pic>
        <p:nvPicPr>
          <p:cNvPr id="26" name="Рисунок 25" descr="IMG_20211109_1508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3796" y="4515730"/>
            <a:ext cx="256032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7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468" y="393895"/>
            <a:ext cx="623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Пищеблок и обеденный зал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8129" y="661182"/>
            <a:ext cx="7772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pic>
        <p:nvPicPr>
          <p:cNvPr id="5" name="Рисунок 4" descr="IMG_20211108_16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575" y="1125414"/>
            <a:ext cx="4051497" cy="3038623"/>
          </a:xfrm>
          <a:prstGeom prst="rect">
            <a:avLst/>
          </a:prstGeom>
        </p:spPr>
      </p:pic>
      <p:pic>
        <p:nvPicPr>
          <p:cNvPr id="6" name="Рисунок 5" descr="IMG_20211109_16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314" y="1280160"/>
            <a:ext cx="2938389" cy="3917852"/>
          </a:xfrm>
          <a:prstGeom prst="rect">
            <a:avLst/>
          </a:prstGeom>
        </p:spPr>
      </p:pic>
      <p:pic>
        <p:nvPicPr>
          <p:cNvPr id="7" name="Рисунок 6" descr="IMG_20211109_163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8751" y="3216420"/>
            <a:ext cx="3293891" cy="3472767"/>
          </a:xfrm>
          <a:prstGeom prst="rect">
            <a:avLst/>
          </a:prstGeom>
        </p:spPr>
      </p:pic>
      <p:pic>
        <p:nvPicPr>
          <p:cNvPr id="8" name="Рисунок 7" descr="IMG_20211108_16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2689" y="4178105"/>
            <a:ext cx="3573194" cy="2679895"/>
          </a:xfrm>
          <a:prstGeom prst="rect">
            <a:avLst/>
          </a:prstGeom>
        </p:spPr>
      </p:pic>
      <p:pic>
        <p:nvPicPr>
          <p:cNvPr id="9" name="Picture 2" descr="C:\Users\User\Desktop\Интернет\IMG_20211112_1526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535" y="365761"/>
            <a:ext cx="3349169" cy="270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82" y="562708"/>
            <a:ext cx="526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Тульская область, г. Суворов, ул. Пионерская, д.4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8782" y="330038"/>
            <a:ext cx="20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«Доступная среда»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753" y="1055076"/>
            <a:ext cx="3462050" cy="71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Территория </a:t>
            </a:r>
            <a:r>
              <a:rPr lang="ru-RU" dirty="0"/>
              <a:t>(путь от калитки до входа в здание)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2345"/>
            <a:ext cx="3213463" cy="436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Входная </a:t>
            </a:r>
            <a:r>
              <a:rPr lang="ru-RU" dirty="0"/>
              <a:t>группа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8954" y="1097280"/>
            <a:ext cx="2771335" cy="87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Санитарно-гигиеническое </a:t>
            </a:r>
            <a:r>
              <a:rPr lang="ru-RU" dirty="0"/>
              <a:t>помещение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23164" y="633045"/>
            <a:ext cx="4020232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</a:t>
            </a:r>
            <a:r>
              <a:rPr lang="ru-RU" dirty="0"/>
              <a:t>информирования на объекте (стенды, бегущие строки, таблички со шрифтом Брайля и т.п.)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4542" y="239151"/>
            <a:ext cx="713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Заполняется по каждому фактическому адресу, указному на слайде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IMG_20211109_140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51" y="1786596"/>
            <a:ext cx="3368920" cy="2087212"/>
          </a:xfrm>
          <a:prstGeom prst="rect">
            <a:avLst/>
          </a:prstGeom>
        </p:spPr>
      </p:pic>
      <p:pic>
        <p:nvPicPr>
          <p:cNvPr id="18" name="Рисунок 17" descr="IMG_20211108_161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0" y="4543864"/>
            <a:ext cx="3052689" cy="2074985"/>
          </a:xfrm>
          <a:prstGeom prst="rect">
            <a:avLst/>
          </a:prstGeom>
        </p:spPr>
      </p:pic>
      <p:pic>
        <p:nvPicPr>
          <p:cNvPr id="19" name="Рисунок 18" descr="IMG_20211109_091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4392" y="4515730"/>
            <a:ext cx="2925139" cy="20609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189579" y="4149970"/>
            <a:ext cx="3213463" cy="39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Путь </a:t>
            </a:r>
            <a:r>
              <a:rPr lang="ru-RU" dirty="0"/>
              <a:t>движения внутри </a:t>
            </a:r>
            <a:r>
              <a:rPr lang="ru-RU" dirty="0" smtClean="0"/>
              <a:t>здания</a:t>
            </a:r>
            <a:endParaRPr lang="ru-RU" dirty="0"/>
          </a:p>
        </p:txBody>
      </p:sp>
      <p:pic>
        <p:nvPicPr>
          <p:cNvPr id="23" name="Рисунок 22" descr="IMG_20211108_145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526" y="4276578"/>
            <a:ext cx="3720711" cy="2412610"/>
          </a:xfrm>
          <a:prstGeom prst="rect">
            <a:avLst/>
          </a:prstGeom>
        </p:spPr>
      </p:pic>
      <p:pic>
        <p:nvPicPr>
          <p:cNvPr id="24" name="Рисунок 23" descr="IMG_20211108_1613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53489" y="1814733"/>
            <a:ext cx="2452468" cy="1983543"/>
          </a:xfrm>
          <a:prstGeom prst="rect">
            <a:avLst/>
          </a:prstGeom>
        </p:spPr>
      </p:pic>
      <p:pic>
        <p:nvPicPr>
          <p:cNvPr id="25" name="Рисунок 24" descr="IMG_20211108_1558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6807" y="2067951"/>
            <a:ext cx="2654104" cy="1990578"/>
          </a:xfrm>
          <a:prstGeom prst="rect">
            <a:avLst/>
          </a:prstGeom>
        </p:spPr>
      </p:pic>
      <p:pic>
        <p:nvPicPr>
          <p:cNvPr id="26" name="Рисунок 25" descr="IMG_20211108_1610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8819" y="1856934"/>
            <a:ext cx="2098560" cy="1927275"/>
          </a:xfrm>
          <a:prstGeom prst="rect">
            <a:avLst/>
          </a:prstGeom>
        </p:spPr>
      </p:pic>
      <p:pic>
        <p:nvPicPr>
          <p:cNvPr id="27" name="Рисунок 26" descr="IMG_20211108_1600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55348" y="3742006"/>
            <a:ext cx="1692812" cy="14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032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468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 Сергей Викторович</dc:creator>
  <cp:lastModifiedBy>User</cp:lastModifiedBy>
  <cp:revision>45</cp:revision>
  <dcterms:created xsi:type="dcterms:W3CDTF">2021-10-18T11:53:31Z</dcterms:created>
  <dcterms:modified xsi:type="dcterms:W3CDTF">2021-11-12T12:52:50Z</dcterms:modified>
</cp:coreProperties>
</file>